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1" r:id="rId3"/>
    <p:sldId id="262" r:id="rId4"/>
    <p:sldId id="264" r:id="rId5"/>
    <p:sldId id="285" r:id="rId6"/>
    <p:sldId id="256" r:id="rId7"/>
    <p:sldId id="258" r:id="rId8"/>
    <p:sldId id="268" r:id="rId9"/>
    <p:sldId id="267" r:id="rId10"/>
    <p:sldId id="282" r:id="rId11"/>
    <p:sldId id="260" r:id="rId12"/>
    <p:sldId id="283" r:id="rId13"/>
    <p:sldId id="269" r:id="rId14"/>
    <p:sldId id="286" r:id="rId15"/>
    <p:sldId id="281" r:id="rId16"/>
    <p:sldId id="277" r:id="rId17"/>
    <p:sldId id="278" r:id="rId18"/>
    <p:sldId id="276" r:id="rId19"/>
    <p:sldId id="288" r:id="rId20"/>
    <p:sldId id="272" r:id="rId21"/>
    <p:sldId id="275" r:id="rId22"/>
    <p:sldId id="284" r:id="rId23"/>
    <p:sldId id="273" r:id="rId24"/>
    <p:sldId id="279" r:id="rId25"/>
    <p:sldId id="287" r:id="rId26"/>
    <p:sldId id="274" r:id="rId27"/>
    <p:sldId id="266" r:id="rId28"/>
    <p:sldId id="271" r:id="rId29"/>
    <p:sldId id="289" r:id="rId30"/>
    <p:sldId id="265" r:id="rId31"/>
    <p:sldId id="2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7E62-ED7C-4126-B685-CF1BDF61F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D74FE-C93F-41A0-9E61-B048CAF3B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18529-37DB-4690-9EB0-86AAC47D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F232-257D-4B48-8571-E030DCFB577F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6B054-B57D-42E7-B098-5311B2E3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C66F8-9918-454D-9655-4167B851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FC7-E6D1-41B2-B0DC-04E55913A2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54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F887-2D3C-4F5B-AEF0-BC802FC8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77FF3-05A0-4517-9677-0EABC3B6E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52F74-A047-4553-9539-542C0A8F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F232-257D-4B48-8571-E030DCFB577F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5868-5102-4EE7-9A34-FCBA6189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9BFDA-447A-467D-A51C-C538CB4B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FC7-E6D1-41B2-B0DC-04E55913A2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421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29165C-2414-4A62-8753-AD692688F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1F9C2-9E7C-4151-BD51-876BE83C7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BD6B1-5C90-4D6C-8261-AE9FFE74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F232-257D-4B48-8571-E030DCFB577F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0A016-9B2B-4692-8869-9228773C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AD59F-E1F5-4308-A927-FFEF1FDF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FC7-E6D1-41B2-B0DC-04E55913A2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213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8156-C336-4809-8166-F42CBA1C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77DFF-B456-43E0-8338-EE8313A6C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42B7C-532B-4F14-9FB3-BB3F96F4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F232-257D-4B48-8571-E030DCFB577F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94D9-2410-45AC-BAF4-38F0E006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7CA0E-DD4F-4E41-A3BA-7CF50849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FC7-E6D1-41B2-B0DC-04E55913A2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204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101B-A777-4E66-A1A2-D8067E9E2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96961-B9F3-4504-AC87-5E10470C1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97B98-6344-4697-A7FA-CE4E8E8F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F232-257D-4B48-8571-E030DCFB577F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0176F-B040-41E4-8821-377AFEEC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F49FA-E30A-406C-BBE9-B6BFE18A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FC7-E6D1-41B2-B0DC-04E55913A2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070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06487-7091-4773-A966-9D3338B9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755F6-6396-411F-BB55-2A10F51C8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07FC6-1426-4722-8E39-C72BB2385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57AD5-27DA-46D8-B27D-AAFE3834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F232-257D-4B48-8571-E030DCFB577F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1EEC8-2A28-4900-B9B0-2865D0A0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69C7-45BE-4236-9B4C-F78F0669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FC7-E6D1-41B2-B0DC-04E55913A2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521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2D64-797C-4AE7-9D95-7CBBED88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0D30D-8712-40E2-9523-B859C4AA7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C7595-542A-4263-8060-FA7B4D6C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0EBE0-858B-478E-AF32-47DFD1270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04728-6525-4BFA-9BCD-D2652FCD8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E0952-7272-4B12-B40C-C3D2386F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F232-257D-4B48-8571-E030DCFB577F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E815E-F8A2-453A-A52D-D40B8614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37CA9-622A-4AC6-9AA8-8FDE8045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FC7-E6D1-41B2-B0DC-04E55913A2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273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9EBF-A9D0-4796-A638-5E456145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24353-5E97-4A63-9B56-1562BEC9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F232-257D-4B48-8571-E030DCFB577F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B4903-FB6A-4C79-BC0A-81A5EB84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D4200-FA53-4230-90AF-E9DDB752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FC7-E6D1-41B2-B0DC-04E55913A2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849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F6AE9-5C3B-455F-9630-9D3D87C1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F232-257D-4B48-8571-E030DCFB577F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C370C-0F56-4E22-9A70-61760334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85476-0ABC-4073-8EE2-2973892C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FC7-E6D1-41B2-B0DC-04E55913A2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836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AA81-5BE2-4EA5-B458-C03FE7CB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FAB7-0744-4A5D-B2A7-896ED42F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30EAF-7570-4F32-BF84-069011988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4919E-6A5B-46D1-B9E4-9EB3952F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F232-257D-4B48-8571-E030DCFB577F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1996E-76B9-47AF-B646-A97F0F99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9CF27-6EE0-48C2-9E20-B83C1E72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FC7-E6D1-41B2-B0DC-04E55913A2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038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A008-6699-464F-892A-8F08C18C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E2D5A-8DB5-4064-ACB3-1513D70FE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A6069-ABBC-4644-8E91-B92A719D6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A5BBD-2B8A-4AA7-9D05-682EB86A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F232-257D-4B48-8571-E030DCFB577F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D3411-576A-4B80-ABDD-DC7BDF56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4174-40C7-40D5-B4D5-90BBD2C7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7FC7-E6D1-41B2-B0DC-04E55913A2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167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A2AA5-4079-46ED-819D-E899A3CB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97598-EDEC-4509-A495-0D5622574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A06DF-6CEF-4AEF-97BC-656AD4459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F232-257D-4B48-8571-E030DCFB577F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6642C-2E76-40DB-95D3-92A7A8D21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E5880-5A96-40FE-8BB9-41C61E435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97FC7-E6D1-41B2-B0DC-04E55913A2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610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A6ECF8-7183-4EFB-B5A5-B223E70CF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182" y="33117"/>
            <a:ext cx="8955847" cy="6716886"/>
          </a:xfrm>
        </p:spPr>
      </p:pic>
    </p:spTree>
    <p:extLst>
      <p:ext uri="{BB962C8B-B14F-4D97-AF65-F5344CB8AC3E}">
        <p14:creationId xmlns:p14="http://schemas.microsoft.com/office/powerpoint/2010/main" val="1237065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568875-57CD-46C2-A372-8ED09CD3A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136" y="365125"/>
            <a:ext cx="7850285" cy="5887714"/>
          </a:xfrm>
        </p:spPr>
      </p:pic>
    </p:spTree>
    <p:extLst>
      <p:ext uri="{BB962C8B-B14F-4D97-AF65-F5344CB8AC3E}">
        <p14:creationId xmlns:p14="http://schemas.microsoft.com/office/powerpoint/2010/main" val="155198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2D24-83D7-43D8-AE61-48D0173B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4654-BB20-4B28-8EC3-0423B7271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93B55-0D18-4D4F-89A5-BD2B42E450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379" y="0"/>
            <a:ext cx="8776996" cy="65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3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EEEA04-DB84-4D13-B459-CC5198949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087" y="648428"/>
            <a:ext cx="7414857" cy="5561143"/>
          </a:xfrm>
        </p:spPr>
      </p:pic>
    </p:spTree>
    <p:extLst>
      <p:ext uri="{BB962C8B-B14F-4D97-AF65-F5344CB8AC3E}">
        <p14:creationId xmlns:p14="http://schemas.microsoft.com/office/powerpoint/2010/main" val="276016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EA15-A8B0-41AB-A4F4-FB40EF94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1AF0-E7A2-4783-A888-2E2DDF8F5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2B611-C339-42E7-B75F-B567FDA1F3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3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B5DBEAD-7F78-4FFC-817F-D5603C662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988" y="323679"/>
            <a:ext cx="4657980" cy="6210641"/>
          </a:xfrm>
        </p:spPr>
      </p:pic>
    </p:spTree>
    <p:extLst>
      <p:ext uri="{BB962C8B-B14F-4D97-AF65-F5344CB8AC3E}">
        <p14:creationId xmlns:p14="http://schemas.microsoft.com/office/powerpoint/2010/main" val="494882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C56B11-43F3-43D9-BD6E-7AB2FD38D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32" y="261257"/>
            <a:ext cx="8758815" cy="6569112"/>
          </a:xfrm>
        </p:spPr>
      </p:pic>
    </p:spTree>
    <p:extLst>
      <p:ext uri="{BB962C8B-B14F-4D97-AF65-F5344CB8AC3E}">
        <p14:creationId xmlns:p14="http://schemas.microsoft.com/office/powerpoint/2010/main" val="526464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49FF4-3107-4A20-A3FD-05AAC1C4B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067" y="365124"/>
            <a:ext cx="4726185" cy="63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18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EB13-A50E-407C-8DEE-3D8E68EE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A28C-22AA-424D-B210-2C86482B6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B7C12-DA15-4ABB-A29D-A9B9CA0743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99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F559-9F27-4B22-9D97-B6C1A7F6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E2F66-63B2-4325-9E78-E8C745A6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1D756-0EDC-470A-9F58-C29B8C27C7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43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6B3668-0C98-4C48-BED6-8F8BF5626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69" y="625102"/>
            <a:ext cx="7477061" cy="5607796"/>
          </a:xfrm>
        </p:spPr>
      </p:pic>
    </p:spTree>
    <p:extLst>
      <p:ext uri="{BB962C8B-B14F-4D97-AF65-F5344CB8AC3E}">
        <p14:creationId xmlns:p14="http://schemas.microsoft.com/office/powerpoint/2010/main" val="316069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DBB9-FD85-4652-82D0-74B40406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7C432-4B83-436F-9E9E-EDD22839E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307CA682-6D8E-4B9B-BA79-4CF0B5D14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85925" y="4763"/>
            <a:ext cx="10944225" cy="822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60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7E3C7-44FA-4326-AAB9-0B50A138A8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21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416F5-FEC3-41E5-8B1D-4094D53A08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0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518077-C373-406A-81BB-B8B1D651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895" y="261257"/>
            <a:ext cx="7898990" cy="5924243"/>
          </a:xfrm>
        </p:spPr>
      </p:pic>
    </p:spTree>
    <p:extLst>
      <p:ext uri="{BB962C8B-B14F-4D97-AF65-F5344CB8AC3E}">
        <p14:creationId xmlns:p14="http://schemas.microsoft.com/office/powerpoint/2010/main" val="1804686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DC04E7-6144-40E2-B450-21633AE6C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82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760165-784F-4438-9661-F467130B77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76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87E3A9-9912-437B-8CCB-0B4B71B50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441" y="234496"/>
            <a:ext cx="7749117" cy="5811838"/>
          </a:xfrm>
        </p:spPr>
      </p:pic>
    </p:spTree>
    <p:extLst>
      <p:ext uri="{BB962C8B-B14F-4D97-AF65-F5344CB8AC3E}">
        <p14:creationId xmlns:p14="http://schemas.microsoft.com/office/powerpoint/2010/main" val="2726671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43CE25-CC46-4F37-B119-BBE8DC9ECC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56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C372EF-D6BE-4218-AC4F-7BD608D9F0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8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9E3B-F502-4D90-81CF-9305D0CE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BD536-6A8D-4471-A3F3-90DB6918C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2575B-0711-4A44-980A-5CBB82C6C4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72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FD0BFE1-C42C-4F90-9E8C-39E06C6C5E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97479"/>
              </p:ext>
            </p:extLst>
          </p:nvPr>
        </p:nvGraphicFramePr>
        <p:xfrm>
          <a:off x="4370240" y="0"/>
          <a:ext cx="2844291" cy="666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4533641" imgH="10620180" progId="AcroExch.Document.DC">
                  <p:embed/>
                </p:oleObj>
              </mc:Choice>
              <mc:Fallback>
                <p:oleObj name="Acrobat Document" r:id="rId3" imgW="4533641" imgH="106201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0240" y="0"/>
                        <a:ext cx="2844291" cy="6662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45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8223-D55F-47EA-822F-264787D1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3B95B-A7A7-4ED4-93CF-7ADD1222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220E922C-A728-4B06-A9E7-2092A4EE9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05400" y="-1271588"/>
            <a:ext cx="17783175" cy="1324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542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6752-02CE-48E9-AF56-E588FE2A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E762A-840E-4DE5-8906-DC1B4F875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823E9-7AB7-4FFB-BC13-F554BEF0C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020" y="0"/>
            <a:ext cx="8506408" cy="63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93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A96EA3-0527-46BD-B80E-81CD1C616C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6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25F1-EE97-4B0E-AABA-08E70614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AAF12-0C14-4491-9F5B-753996F3A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21A7521C-3972-45F4-A732-4C6C60F4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19" y="0"/>
            <a:ext cx="10799443" cy="811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93894-6E4A-4049-92A5-42FBBA46C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555" y="289250"/>
            <a:ext cx="8799016" cy="6599262"/>
          </a:xfrm>
        </p:spPr>
      </p:pic>
    </p:spTree>
    <p:extLst>
      <p:ext uri="{BB962C8B-B14F-4D97-AF65-F5344CB8AC3E}">
        <p14:creationId xmlns:p14="http://schemas.microsoft.com/office/powerpoint/2010/main" val="81761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2416-FF35-4339-9495-2E1DA4EA68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2FFF7-04F4-4A86-9E07-A782EEE3C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7CAC86C-5250-4AC8-BFE1-E3DCC094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23393" cy="805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54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FC512C-9270-48DA-AE45-6AB67BB39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31" y="0"/>
            <a:ext cx="8447444" cy="6335583"/>
          </a:xfrm>
        </p:spPr>
      </p:pic>
    </p:spTree>
    <p:extLst>
      <p:ext uri="{BB962C8B-B14F-4D97-AF65-F5344CB8AC3E}">
        <p14:creationId xmlns:p14="http://schemas.microsoft.com/office/powerpoint/2010/main" val="357393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39BE7D-CA70-4FB6-893A-CFF2D42D30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304" y="102637"/>
            <a:ext cx="5066522" cy="67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3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85A1B5-4A5C-4ADA-BA91-276A5F89D0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665" y="365124"/>
            <a:ext cx="4800211" cy="64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33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Struan Kingan | MACVAD</dc:creator>
  <cp:lastModifiedBy>Struan Kingan | MACVAD</cp:lastModifiedBy>
  <cp:revision>14</cp:revision>
  <dcterms:created xsi:type="dcterms:W3CDTF">2018-06-07T23:14:12Z</dcterms:created>
  <dcterms:modified xsi:type="dcterms:W3CDTF">2018-06-12T21:36:24Z</dcterms:modified>
</cp:coreProperties>
</file>